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DE50D8-802E-4F91-B894-E6014D2295F2}" v="19" dt="2020-08-15T14:11:15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FD731-B6B6-4209-927A-BAD897918B0A}" type="datetimeFigureOut">
              <a:rPr lang="sv-SE" smtClean="0"/>
              <a:t>2020-08-15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582C4-A3F9-49D7-90C2-BE9D5304F1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2939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F582C4-A3F9-49D7-90C2-BE9D5304F15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8074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C720-BF53-474D-A1F4-FFA1FD13FB49}" type="datetimeFigureOut">
              <a:rPr lang="sv-SE" smtClean="0"/>
              <a:t>2020-08-15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9F-036A-A945-A1D4-78D08FA53F57}" type="slidenum">
              <a:rPr lang="sv-SE" smtClean="0"/>
              <a:t>‹#›</a:t>
            </a:fld>
            <a:endParaRPr lang="sv-S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46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C720-BF53-474D-A1F4-FFA1FD13FB49}" type="datetimeFigureOut">
              <a:rPr lang="sv-SE" smtClean="0"/>
              <a:t>2020-08-15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9F-036A-A945-A1D4-78D08FA53F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408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C720-BF53-474D-A1F4-FFA1FD13FB49}" type="datetimeFigureOut">
              <a:rPr lang="sv-SE" smtClean="0"/>
              <a:t>2020-08-15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9F-036A-A945-A1D4-78D08FA53F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5078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C720-BF53-474D-A1F4-FFA1FD13FB49}" type="datetimeFigureOut">
              <a:rPr lang="sv-SE" smtClean="0"/>
              <a:t>2020-08-15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9F-036A-A945-A1D4-78D08FA53F57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0878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C720-BF53-474D-A1F4-FFA1FD13FB49}" type="datetimeFigureOut">
              <a:rPr lang="sv-SE" smtClean="0"/>
              <a:t>2020-08-15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9F-036A-A945-A1D4-78D08FA53F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511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C720-BF53-474D-A1F4-FFA1FD13FB49}" type="datetimeFigureOut">
              <a:rPr lang="sv-SE" smtClean="0"/>
              <a:t>2020-08-15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9F-036A-A945-A1D4-78D08FA53F57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4925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C720-BF53-474D-A1F4-FFA1FD13FB49}" type="datetimeFigureOut">
              <a:rPr lang="sv-SE" smtClean="0"/>
              <a:t>2020-08-15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9F-036A-A945-A1D4-78D08FA53F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9995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C720-BF53-474D-A1F4-FFA1FD13FB49}" type="datetimeFigureOut">
              <a:rPr lang="sv-SE" smtClean="0"/>
              <a:t>2020-08-15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9F-036A-A945-A1D4-78D08FA53F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7384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C720-BF53-474D-A1F4-FFA1FD13FB49}" type="datetimeFigureOut">
              <a:rPr lang="sv-SE" smtClean="0"/>
              <a:t>2020-08-15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9F-036A-A945-A1D4-78D08FA53F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589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C720-BF53-474D-A1F4-FFA1FD13FB49}" type="datetimeFigureOut">
              <a:rPr lang="sv-SE" smtClean="0"/>
              <a:t>2020-08-15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9F-036A-A945-A1D4-78D08FA53F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340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C720-BF53-474D-A1F4-FFA1FD13FB49}" type="datetimeFigureOut">
              <a:rPr lang="sv-SE" smtClean="0"/>
              <a:t>2020-08-15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9F-036A-A945-A1D4-78D08FA53F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5180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C720-BF53-474D-A1F4-FFA1FD13FB49}" type="datetimeFigureOut">
              <a:rPr lang="sv-SE" smtClean="0"/>
              <a:t>2020-08-15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9F-036A-A945-A1D4-78D08FA53F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360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C720-BF53-474D-A1F4-FFA1FD13FB49}" type="datetimeFigureOut">
              <a:rPr lang="sv-SE" smtClean="0"/>
              <a:t>2020-08-15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9F-036A-A945-A1D4-78D08FA53F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560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C720-BF53-474D-A1F4-FFA1FD13FB49}" type="datetimeFigureOut">
              <a:rPr lang="sv-SE" smtClean="0"/>
              <a:t>2020-08-15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9F-036A-A945-A1D4-78D08FA53F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65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C720-BF53-474D-A1F4-FFA1FD13FB49}" type="datetimeFigureOut">
              <a:rPr lang="sv-SE" smtClean="0"/>
              <a:t>2020-08-15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9F-036A-A945-A1D4-78D08FA53F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80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C720-BF53-474D-A1F4-FFA1FD13FB49}" type="datetimeFigureOut">
              <a:rPr lang="sv-SE" smtClean="0"/>
              <a:t>2020-08-15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9F-036A-A945-A1D4-78D08FA53F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224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C720-BF53-474D-A1F4-FFA1FD13FB49}" type="datetimeFigureOut">
              <a:rPr lang="sv-SE" smtClean="0"/>
              <a:t>2020-08-15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9F-036A-A945-A1D4-78D08FA53F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994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83AC720-BF53-474D-A1F4-FFA1FD13FB49}" type="datetimeFigureOut">
              <a:rPr lang="sv-SE" smtClean="0"/>
              <a:t>2020-08-15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E55119F-036A-A945-A1D4-78D08FA53F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8389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C791DC-960A-6847-84D9-22BFA01A5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708917"/>
            <a:ext cx="6117280" cy="2948683"/>
          </a:xfrm>
        </p:spPr>
        <p:txBody>
          <a:bodyPr/>
          <a:lstStyle/>
          <a:p>
            <a:r>
              <a:rPr lang="sv-SE" dirty="0"/>
              <a:t>Huskvarna Kanotklubb bildas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41E210F-D51E-EB40-B037-5D4799A41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22 Augusti 1944</a:t>
            </a:r>
          </a:p>
        </p:txBody>
      </p:sp>
      <p:pic>
        <p:nvPicPr>
          <p:cNvPr id="5" name="Bildobjekt 4" descr="En bild som visar text, dagstidning&#10;&#10;Automatiskt genererad beskrivning">
            <a:extLst>
              <a:ext uri="{FF2B5EF4-FFF2-40B4-BE49-F238E27FC236}">
                <a16:creationId xmlns:a16="http://schemas.microsoft.com/office/drawing/2014/main" id="{746602DA-5AB7-4517-9BC4-211D2253A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92" y="0"/>
            <a:ext cx="3419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60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321515B3-D7DF-4C4F-A467-045381880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CCF5A14-0817-4B54-9A64-90CC935F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71" y="5146595"/>
            <a:ext cx="5627158" cy="1507067"/>
          </a:xfrm>
        </p:spPr>
        <p:txBody>
          <a:bodyPr>
            <a:normAutofit/>
          </a:bodyPr>
          <a:lstStyle/>
          <a:p>
            <a:r>
              <a:rPr lang="sv-SE" dirty="0"/>
              <a:t>      Första klubbhuset!</a:t>
            </a:r>
          </a:p>
        </p:txBody>
      </p:sp>
      <p:pic>
        <p:nvPicPr>
          <p:cNvPr id="5" name="Platshållare för innehåll 4" descr="En bild som visar byggnad, utomhus, hus, snö&#10;&#10;Automatiskt genererad beskrivning">
            <a:extLst>
              <a:ext uri="{FF2B5EF4-FFF2-40B4-BE49-F238E27FC236}">
                <a16:creationId xmlns:a16="http://schemas.microsoft.com/office/drawing/2014/main" id="{32842635-8B90-4A8C-B062-E16CE34D2A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5" r="5408" b="3"/>
          <a:stretch/>
        </p:blipFill>
        <p:spPr>
          <a:xfrm>
            <a:off x="1036601" y="103552"/>
            <a:ext cx="4543893" cy="5457603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1001BB-1237-4C9C-9C60-B6479370B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138" y="4798031"/>
            <a:ext cx="6626072" cy="1273660"/>
          </a:xfrm>
        </p:spPr>
        <p:txBody>
          <a:bodyPr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D0D9B5C-0C7A-4DB1-BD34-5F267130C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9667085-F7BD-4A03-92CF-22ED6F2B4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4411341-4997-4B9D-BB9B-4BF14574A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868991E-A4D1-4796-86E1-C2DC1C97E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C468045-48FC-43D1-9CAC-BB8A5598B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E9FBD81-3F27-4C7D-8DEA-3E15112C5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1971ADB3-DA80-491B-8F24-6AB3C830C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43" y="169333"/>
            <a:ext cx="5334718" cy="5457603"/>
          </a:xfrm>
          <a:prstGeom prst="rect">
            <a:avLst/>
          </a:prstGeom>
        </p:spPr>
      </p:pic>
      <p:sp>
        <p:nvSpPr>
          <p:cNvPr id="47" name="Rubrik 1">
            <a:extLst>
              <a:ext uri="{FF2B5EF4-FFF2-40B4-BE49-F238E27FC236}">
                <a16:creationId xmlns:a16="http://schemas.microsoft.com/office/drawing/2014/main" id="{5325D554-0E8E-433F-A1BE-D3875F30A3D8}"/>
              </a:ext>
            </a:extLst>
          </p:cNvPr>
          <p:cNvSpPr txBox="1">
            <a:spLocks/>
          </p:cNvSpPr>
          <p:nvPr/>
        </p:nvSpPr>
        <p:spPr>
          <a:xfrm>
            <a:off x="5491846" y="5200776"/>
            <a:ext cx="5627158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dirty="0"/>
              <a:t>       </a:t>
            </a:r>
            <a:r>
              <a:rPr lang="sv-SE" sz="1400" dirty="0" err="1"/>
              <a:t>HKK:s</a:t>
            </a:r>
            <a:r>
              <a:rPr lang="sv-SE" sz="1400" dirty="0"/>
              <a:t> första ordförande  Nils-Gunnar Nilsson</a:t>
            </a:r>
          </a:p>
        </p:txBody>
      </p:sp>
    </p:spTree>
    <p:extLst>
      <p:ext uri="{BB962C8B-B14F-4D97-AF65-F5344CB8AC3E}">
        <p14:creationId xmlns:p14="http://schemas.microsoft.com/office/powerpoint/2010/main" val="104980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 descr="En bild som visar person, foto, person, racket&#10;&#10;Automatiskt genererad beskrivning">
            <a:extLst>
              <a:ext uri="{FF2B5EF4-FFF2-40B4-BE49-F238E27FC236}">
                <a16:creationId xmlns:a16="http://schemas.microsoft.com/office/drawing/2014/main" id="{405965ED-F6C1-48C0-83EF-2E4B28781F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329"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ED1708-1A6C-4518-AD4A-60E3DBF3F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0138" y="685800"/>
            <a:ext cx="3479419" cy="3070226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sv-SE" sz="1800" dirty="0"/>
              <a:t>Huskvarna Kanotklubb och kaffe har en lång tradition tillsammans</a:t>
            </a:r>
          </a:p>
          <a:p>
            <a:pPr>
              <a:lnSpc>
                <a:spcPct val="90000"/>
              </a:lnSpc>
            </a:pPr>
            <a:r>
              <a:rPr lang="sv-SE" sz="1800" dirty="0"/>
              <a:t>Åtskilliga är de årsmöten och styrelsemöte och andra möten på olika caféer i Huskvarna.  </a:t>
            </a:r>
          </a:p>
          <a:p>
            <a:pPr>
              <a:lnSpc>
                <a:spcPct val="90000"/>
              </a:lnSpc>
            </a:pPr>
            <a:r>
              <a:rPr lang="sv-SE" sz="1800" dirty="0"/>
              <a:t>På bilden syns bröderna Lasse-G Ericson samt Stig Ericson</a:t>
            </a:r>
          </a:p>
          <a:p>
            <a:pPr>
              <a:lnSpc>
                <a:spcPct val="90000"/>
              </a:lnSpc>
            </a:pPr>
            <a:r>
              <a:rPr lang="sv-SE" sz="1800" dirty="0"/>
              <a:t>De blev klubbens första klubbmästare 1948</a:t>
            </a:r>
          </a:p>
          <a:p>
            <a:pPr>
              <a:lnSpc>
                <a:spcPct val="90000"/>
              </a:lnSpc>
            </a:pPr>
            <a:r>
              <a:rPr lang="sv-SE" sz="1800" dirty="0"/>
              <a:t>Lasse hade tidigt en mycket viktig uppgift han hämtade fika korgen, en rejäl korg med porslin, bullar, kakor och kaffe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4484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EBD51B-C106-483B-BFD2-F287332C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4088" y="490492"/>
            <a:ext cx="3643435" cy="4063754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856610-D603-47E4-949C-2455F08FE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490491"/>
            <a:ext cx="7195828" cy="3477827"/>
          </a:xfrm>
        </p:spPr>
        <p:txBody>
          <a:bodyPr>
            <a:normAutofit/>
          </a:bodyPr>
          <a:lstStyle/>
          <a:p>
            <a:r>
              <a:rPr lang="sv-SE" dirty="0"/>
              <a:t>Tävlingsarrangemang startade tidigt </a:t>
            </a:r>
          </a:p>
          <a:p>
            <a:r>
              <a:rPr lang="sv-SE" dirty="0"/>
              <a:t>Första tävling som arrangerades var DM</a:t>
            </a:r>
          </a:p>
          <a:p>
            <a:r>
              <a:rPr lang="sv-SE" dirty="0"/>
              <a:t>Därefter så arrangerades 1951 en landskaps match mellan Småland och Södermanland.</a:t>
            </a:r>
          </a:p>
          <a:p>
            <a:r>
              <a:rPr lang="sv-SE" dirty="0"/>
              <a:t>!952 arrangerades en propagandatävling utanför </a:t>
            </a:r>
            <a:r>
              <a:rPr lang="sv-SE" dirty="0" err="1"/>
              <a:t>Junex</a:t>
            </a:r>
            <a:r>
              <a:rPr lang="sv-SE" dirty="0"/>
              <a:t>,  Till tävlingen bjöd man in  ingen mindre än Gert Fredriksson</a:t>
            </a:r>
          </a:p>
          <a:p>
            <a:endParaRPr lang="sv-SE" dirty="0"/>
          </a:p>
        </p:txBody>
      </p:sp>
      <p:pic>
        <p:nvPicPr>
          <p:cNvPr id="5" name="Bildobjekt 4" descr="En bild som visar text, bord&#10;&#10;Automatiskt genererad beskrivning">
            <a:extLst>
              <a:ext uri="{FF2B5EF4-FFF2-40B4-BE49-F238E27FC236}">
                <a16:creationId xmlns:a16="http://schemas.microsoft.com/office/drawing/2014/main" id="{1CE82794-096A-49CE-A480-D2B7D0423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968318"/>
            <a:ext cx="6298058" cy="1921645"/>
          </a:xfrm>
          <a:prstGeom prst="rect">
            <a:avLst/>
          </a:prstGeom>
        </p:spPr>
      </p:pic>
      <p:pic>
        <p:nvPicPr>
          <p:cNvPr id="7" name="Bildobjekt 6" descr="En bild som visar person, person, vatten, håller&#10;&#10;Automatiskt genererad beskrivning">
            <a:extLst>
              <a:ext uri="{FF2B5EF4-FFF2-40B4-BE49-F238E27FC236}">
                <a16:creationId xmlns:a16="http://schemas.microsoft.com/office/drawing/2014/main" id="{E857300B-032B-4749-8FC9-845D990C3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216" y="0"/>
            <a:ext cx="4950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0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6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foto, person, grupp, stående&#10;&#10;Automatiskt genererad beskrivning">
            <a:extLst>
              <a:ext uri="{FF2B5EF4-FFF2-40B4-BE49-F238E27FC236}">
                <a16:creationId xmlns:a16="http://schemas.microsoft.com/office/drawing/2014/main" id="{32DE563B-EBC7-4521-839E-E9AEE3D02A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4" r="4287" b="3"/>
          <a:stretch/>
        </p:blipFill>
        <p:spPr>
          <a:xfrm>
            <a:off x="797205" y="786117"/>
            <a:ext cx="4809744" cy="4956048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65E694-861F-4EC0-BBA7-3F16A9A35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685800"/>
            <a:ext cx="4819653" cy="3615267"/>
          </a:xfrm>
        </p:spPr>
        <p:txBody>
          <a:bodyPr>
            <a:noAutofit/>
          </a:bodyPr>
          <a:lstStyle/>
          <a:p>
            <a:r>
              <a:rPr lang="sv-SE" dirty="0"/>
              <a:t>1956 hade klubben för första gången representanter på SM</a:t>
            </a:r>
          </a:p>
          <a:p>
            <a:r>
              <a:rPr lang="sv-SE" dirty="0"/>
              <a:t>Klubben fick genom </a:t>
            </a:r>
            <a:r>
              <a:rPr lang="sv-SE" dirty="0" err="1"/>
              <a:t>Margareta”Maggi</a:t>
            </a:r>
            <a:r>
              <a:rPr lang="sv-SE" dirty="0"/>
              <a:t>” Johansson första SM medaljen. Maggi van K-1 500 meter i Junior klassen</a:t>
            </a:r>
          </a:p>
          <a:p>
            <a:endParaRPr lang="sv-SE" dirty="0"/>
          </a:p>
          <a:p>
            <a:r>
              <a:rPr lang="sv-SE" dirty="0"/>
              <a:t>Samma år reste ett tjugotal medlemmar till Tyskland och deltog med framgång i en internationell tävling i </a:t>
            </a:r>
            <a:r>
              <a:rPr lang="sv-SE" dirty="0" err="1"/>
              <a:t>Dûisburg</a:t>
            </a:r>
            <a:endParaRPr lang="sv-SE" dirty="0"/>
          </a:p>
        </p:txBody>
      </p:sp>
      <p:grpSp>
        <p:nvGrpSpPr>
          <p:cNvPr id="40" name="Group 30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960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4BD3BBE-0ED8-4644-AE5A-B4D13ECC3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301067"/>
            <a:ext cx="3148165" cy="1439333"/>
          </a:xfrm>
        </p:spPr>
        <p:txBody>
          <a:bodyPr>
            <a:normAutofit fontScale="90000"/>
          </a:bodyPr>
          <a:lstStyle/>
          <a:p>
            <a:r>
              <a:rPr lang="sv-SE" dirty="0"/>
              <a:t>I </a:t>
            </a:r>
            <a:r>
              <a:rPr lang="sv-SE" sz="2700" dirty="0"/>
              <a:t>slutet av 1960- talet blev HKK bästa märkes klubb i landet</a:t>
            </a:r>
          </a:p>
        </p:txBody>
      </p:sp>
      <p:pic>
        <p:nvPicPr>
          <p:cNvPr id="5" name="Bildobjekt 4" descr="En bild som visar vatten, båt, utomhus, person&#10;&#10;Automatiskt genererad beskrivning">
            <a:extLst>
              <a:ext uri="{FF2B5EF4-FFF2-40B4-BE49-F238E27FC236}">
                <a16:creationId xmlns:a16="http://schemas.microsoft.com/office/drawing/2014/main" id="{0C95E60D-4D0E-4003-A713-8806A927D0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4" r="307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4D897A-D3BE-4A27-9455-5750CFC6D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612" y="685800"/>
            <a:ext cx="6626072" cy="3615267"/>
          </a:xfrm>
        </p:spPr>
        <p:txBody>
          <a:bodyPr>
            <a:normAutofit/>
          </a:bodyPr>
          <a:lstStyle/>
          <a:p>
            <a:r>
              <a:rPr lang="sv-SE" dirty="0"/>
              <a:t>1957 var det dags att ordna JSM på Vättern.</a:t>
            </a:r>
          </a:p>
          <a:p>
            <a:r>
              <a:rPr lang="sv-SE" dirty="0"/>
              <a:t>En av deltagarna var C-paddlaren Ove Emanuelsson, Tibro</a:t>
            </a:r>
          </a:p>
          <a:p>
            <a:pPr marL="0" indent="0">
              <a:buNone/>
            </a:pPr>
            <a:r>
              <a:rPr lang="sv-SE" dirty="0"/>
              <a:t>Han meddelade Bengt” </a:t>
            </a:r>
            <a:r>
              <a:rPr lang="sv-SE" dirty="0" err="1"/>
              <a:t>Backis</a:t>
            </a:r>
            <a:r>
              <a:rPr lang="sv-SE" dirty="0"/>
              <a:t> ” Backlund att han bara var 16 år.</a:t>
            </a:r>
          </a:p>
          <a:p>
            <a:pPr marL="0" indent="0">
              <a:buNone/>
            </a:pPr>
            <a:r>
              <a:rPr lang="sv-SE" dirty="0" err="1"/>
              <a:t>Backis</a:t>
            </a:r>
            <a:r>
              <a:rPr lang="sv-SE" dirty="0"/>
              <a:t> sa: Vi säger inget innan du startat. Loppet gick och som segrare stod blott 16-åriga Ove. Varpå han diskades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ubrik 1">
            <a:extLst>
              <a:ext uri="{FF2B5EF4-FFF2-40B4-BE49-F238E27FC236}">
                <a16:creationId xmlns:a16="http://schemas.microsoft.com/office/drawing/2014/main" id="{38F8EDAB-1615-4AE9-9EBF-2E11B08C4EE4}"/>
              </a:ext>
            </a:extLst>
          </p:cNvPr>
          <p:cNvSpPr txBox="1">
            <a:spLocks/>
          </p:cNvSpPr>
          <p:nvPr/>
        </p:nvSpPr>
        <p:spPr>
          <a:xfrm>
            <a:off x="7277555" y="4827853"/>
            <a:ext cx="4221992" cy="20028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dirty="0"/>
              <a:t>Andra SM- medaljen i klubbens historia togs av Bröderna Lars och Per Thörnblad på USM  K-2 2500 m</a:t>
            </a:r>
          </a:p>
        </p:txBody>
      </p:sp>
    </p:spTree>
    <p:extLst>
      <p:ext uri="{BB962C8B-B14F-4D97-AF65-F5344CB8AC3E}">
        <p14:creationId xmlns:p14="http://schemas.microsoft.com/office/powerpoint/2010/main" val="311492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3AD78F1-78C8-49D7-827D-AE9177D72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B33427-9542-4231-A39F-0DBA2C557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anchor="b">
            <a:normAutofit/>
          </a:bodyPr>
          <a:lstStyle/>
          <a:p>
            <a:endParaRPr lang="sv-SE" sz="2800"/>
          </a:p>
        </p:txBody>
      </p:sp>
      <p:sp>
        <p:nvSpPr>
          <p:cNvPr id="38" name="Snip Diagonal Corner Rectangle 24">
            <a:extLst>
              <a:ext uri="{FF2B5EF4-FFF2-40B4-BE49-F238E27FC236}">
                <a16:creationId xmlns:a16="http://schemas.microsoft.com/office/drawing/2014/main" id="{C8A0E2DE-2B73-4F35-AB35-3490260AB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nip Single Corner Rectangle 1">
            <a:extLst>
              <a:ext uri="{FF2B5EF4-FFF2-40B4-BE49-F238E27FC236}">
                <a16:creationId xmlns:a16="http://schemas.microsoft.com/office/drawing/2014/main" id="{89C2E079-B10A-405F-9F5E-541EC2BF4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3679" y="786117"/>
            <a:ext cx="3302666" cy="4956050"/>
          </a:xfrm>
          <a:prstGeom prst="snip1Rect">
            <a:avLst>
              <a:gd name="adj" fmla="val 15513"/>
            </a:avLst>
          </a:prstGeom>
          <a:noFill/>
          <a:ln w="127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347A0E18-655A-4771-8ADB-8EF7F5F7C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93" y="1335314"/>
            <a:ext cx="2969600" cy="3846285"/>
          </a:xfrm>
          <a:custGeom>
            <a:avLst/>
            <a:gdLst/>
            <a:ahLst/>
            <a:cxnLst/>
            <a:rect l="l" t="t" r="r" b="b"/>
            <a:pathLst>
              <a:path w="2969600" h="4616450">
                <a:moveTo>
                  <a:pt x="370323" y="0"/>
                </a:moveTo>
                <a:lnTo>
                  <a:pt x="2969600" y="0"/>
                </a:lnTo>
                <a:lnTo>
                  <a:pt x="2969600" y="4616450"/>
                </a:lnTo>
                <a:lnTo>
                  <a:pt x="0" y="4616450"/>
                </a:lnTo>
                <a:lnTo>
                  <a:pt x="0" y="370323"/>
                </a:lnTo>
                <a:close/>
              </a:path>
            </a:pathLst>
          </a:custGeom>
        </p:spPr>
      </p:pic>
      <p:sp>
        <p:nvSpPr>
          <p:cNvPr id="42" name="Snip Single Corner Rectangle 25">
            <a:extLst>
              <a:ext uri="{FF2B5EF4-FFF2-40B4-BE49-F238E27FC236}">
                <a16:creationId xmlns:a16="http://schemas.microsoft.com/office/drawing/2014/main" id="{AC0292F5-05C0-453B-8E19-0B8DFD2BD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257156" y="792751"/>
            <a:ext cx="2759582" cy="2390956"/>
          </a:xfrm>
          <a:prstGeom prst="snip1Rect">
            <a:avLst>
              <a:gd name="adj" fmla="val 0"/>
            </a:avLst>
          </a:prstGeom>
          <a:noFill/>
          <a:ln w="127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 descr="En bild som visar person, utomhus, kvinna, person&#10;&#10;Automatiskt genererad beskrivning">
            <a:extLst>
              <a:ext uri="{FF2B5EF4-FFF2-40B4-BE49-F238E27FC236}">
                <a16:creationId xmlns:a16="http://schemas.microsoft.com/office/drawing/2014/main" id="{61E15E54-DBF5-461A-9AFE-6798C1D6A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034" y="792752"/>
            <a:ext cx="2719704" cy="2338328"/>
          </a:xfrm>
          <a:prstGeom prst="rect">
            <a:avLst/>
          </a:prstGeom>
        </p:spPr>
      </p:pic>
      <p:sp>
        <p:nvSpPr>
          <p:cNvPr id="44" name="Snip Single Corner Rectangle 19">
            <a:extLst>
              <a:ext uri="{FF2B5EF4-FFF2-40B4-BE49-F238E27FC236}">
                <a16:creationId xmlns:a16="http://schemas.microsoft.com/office/drawing/2014/main" id="{90B8E64F-B7D9-4DFB-8116-0EF643356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277591" y="3355734"/>
            <a:ext cx="2761384" cy="2386431"/>
          </a:xfrm>
          <a:prstGeom prst="snip1Rect">
            <a:avLst>
              <a:gd name="adj" fmla="val 21015"/>
            </a:avLst>
          </a:prstGeom>
          <a:noFill/>
          <a:ln w="127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dobjekt 4" descr="En bild som visar person, inomhus, sport, person&#10;&#10;Automatiskt genererad beskrivning">
            <a:extLst>
              <a:ext uri="{FF2B5EF4-FFF2-40B4-BE49-F238E27FC236}">
                <a16:creationId xmlns:a16="http://schemas.microsoft.com/office/drawing/2014/main" id="{289E2E8B-00A9-440D-829C-AF91AC387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45" y="3541486"/>
            <a:ext cx="2385010" cy="2061028"/>
          </a:xfrm>
          <a:custGeom>
            <a:avLst/>
            <a:gdLst/>
            <a:ahLst/>
            <a:cxnLst/>
            <a:rect l="l" t="t" r="r" b="b"/>
            <a:pathLst>
              <a:path w="2385010" h="2053465">
                <a:moveTo>
                  <a:pt x="0" y="0"/>
                </a:moveTo>
                <a:lnTo>
                  <a:pt x="2385010" y="0"/>
                </a:lnTo>
                <a:lnTo>
                  <a:pt x="2385010" y="1578360"/>
                </a:lnTo>
                <a:lnTo>
                  <a:pt x="1909905" y="2053465"/>
                </a:lnTo>
                <a:lnTo>
                  <a:pt x="0" y="2053465"/>
                </a:lnTo>
                <a:close/>
              </a:path>
            </a:pathLst>
          </a:cu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F704B073-03EB-44EF-B14B-E3EC90172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BCB559C-362A-4E7F-888C-B19598CE4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008BA4C-2145-4A3B-973D-CC55F4205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A24A755-471D-4423-9BD2-840DEC500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181DDAA-0F33-44D0-9CF2-13E82B22D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5DF7D33-A800-4FD5-BB80-C405186EA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EBD965-8658-4FAD-B8D9-C50F2DB4C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8"/>
            <a:ext cx="3872576" cy="3663951"/>
          </a:xfrm>
        </p:spPr>
        <p:txBody>
          <a:bodyPr anchor="t">
            <a:normAutofit/>
          </a:bodyPr>
          <a:lstStyle/>
          <a:p>
            <a:r>
              <a:rPr lang="sv-SE" sz="1400"/>
              <a:t>Förutom att fika stunderna har en stor plats i HKK, så har vi även tränat en hel del.</a:t>
            </a:r>
          </a:p>
          <a:p>
            <a:r>
              <a:rPr lang="sv-SE" sz="1400"/>
              <a:t>Vi var tidiga med att köra intervall träning, inte på grund av fysiologiska kunskaper. Orsaken var fyra stycken broar i ån Högst två kanotister kunde passera samtidigt under dessa , Därför var det alltid högsta fart för att komma fram först till bron</a:t>
            </a:r>
          </a:p>
        </p:txBody>
      </p:sp>
    </p:spTree>
    <p:extLst>
      <p:ext uri="{BB962C8B-B14F-4D97-AF65-F5344CB8AC3E}">
        <p14:creationId xmlns:p14="http://schemas.microsoft.com/office/powerpoint/2010/main" val="2447927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F60BFE-6044-48CF-8178-E5867296B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anchor="b">
            <a:normAutofit fontScale="90000"/>
          </a:bodyPr>
          <a:lstStyle/>
          <a:p>
            <a:r>
              <a:rPr lang="sv-SE" sz="2800" dirty="0"/>
              <a:t>Smålandslaget i Kanot nån gång på 60- talet</a:t>
            </a:r>
          </a:p>
        </p:txBody>
      </p:sp>
      <p:sp>
        <p:nvSpPr>
          <p:cNvPr id="12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person, foto, står, grupp&#10;&#10;Automatiskt genererad beskrivning">
            <a:extLst>
              <a:ext uri="{FF2B5EF4-FFF2-40B4-BE49-F238E27FC236}">
                <a16:creationId xmlns:a16="http://schemas.microsoft.com/office/drawing/2014/main" id="{AF7C89DA-0C06-46E0-925D-AE38E089A9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4" r="2" b="2"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7563458A-5805-47A2-943D-FD97EEA4D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3558" y="2199745"/>
            <a:ext cx="4060380" cy="2981856"/>
          </a:xfrm>
        </p:spPr>
        <p:txBody>
          <a:bodyPr/>
          <a:lstStyle/>
          <a:p>
            <a:r>
              <a:rPr lang="sv-SE" dirty="0"/>
              <a:t>HKK har två representanter med Stig Ericson samt Lars- G Ericson</a:t>
            </a:r>
          </a:p>
        </p:txBody>
      </p:sp>
    </p:spTree>
    <p:extLst>
      <p:ext uri="{BB962C8B-B14F-4D97-AF65-F5344CB8AC3E}">
        <p14:creationId xmlns:p14="http://schemas.microsoft.com/office/powerpoint/2010/main" val="3308110048"/>
      </p:ext>
    </p:extLst>
  </p:cSld>
  <p:clrMapOvr>
    <a:masterClrMapping/>
  </p:clrMapOvr>
</p:sld>
</file>

<file path=ppt/theme/theme1.xml><?xml version="1.0" encoding="utf-8"?>
<a:theme xmlns:a="http://schemas.openxmlformats.org/drawingml/2006/main" name="Sektor">
  <a:themeElements>
    <a:clrScheme name="Sek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k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k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337</Words>
  <Application>Microsoft Office PowerPoint</Application>
  <PresentationFormat>Bredbild</PresentationFormat>
  <Paragraphs>31</Paragraphs>
  <Slides>8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Sektor</vt:lpstr>
      <vt:lpstr>Huskvarna Kanotklubb bildas</vt:lpstr>
      <vt:lpstr>      Första klubbhuset!</vt:lpstr>
      <vt:lpstr>PowerPoint-presentation</vt:lpstr>
      <vt:lpstr>PowerPoint-presentation</vt:lpstr>
      <vt:lpstr>PowerPoint-presentation</vt:lpstr>
      <vt:lpstr>I slutet av 1960- talet blev HKK bästa märkes klubb i landet</vt:lpstr>
      <vt:lpstr>PowerPoint-presentation</vt:lpstr>
      <vt:lpstr>Smålandslaget i Kanot nån gång på 60- talet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Huskvarna Kanotklubb bildas</dc:title>
  <dc:creator>Helena Schörling</dc:creator>
  <cp:lastModifiedBy>Helena Schörling</cp:lastModifiedBy>
  <cp:revision>1</cp:revision>
  <dcterms:created xsi:type="dcterms:W3CDTF">2020-08-15T14:11:20Z</dcterms:created>
  <dcterms:modified xsi:type="dcterms:W3CDTF">2020-08-15T16:55:49Z</dcterms:modified>
</cp:coreProperties>
</file>